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6086"/>
    <a:srgbClr val="E51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1" autoAdjust="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150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3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2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6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0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6E95-F88C-477E-9DB6-DE178074D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25972"/>
            <a:ext cx="9144000" cy="969963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E51A4B"/>
                </a:solidFill>
                <a:latin typeface="+mn-lt"/>
              </a:rPr>
              <a:t>TITLUL PREZENT</a:t>
            </a:r>
            <a:r>
              <a:rPr lang="ro-RO" b="1" smtClean="0">
                <a:solidFill>
                  <a:srgbClr val="E51A4B"/>
                </a:solidFill>
                <a:latin typeface="+mn-lt"/>
              </a:rPr>
              <a:t>ĂRII</a:t>
            </a:r>
            <a:endParaRPr lang="en-US" b="1">
              <a:solidFill>
                <a:srgbClr val="E51A4B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078038"/>
            <a:ext cx="6346613" cy="448415"/>
          </a:xfrm>
        </p:spPr>
        <p:txBody>
          <a:bodyPr/>
          <a:lstStyle/>
          <a:p>
            <a:pPr algn="l"/>
            <a:r>
              <a:rPr lang="ro-RO" b="1" smtClean="0">
                <a:solidFill>
                  <a:srgbClr val="506086"/>
                </a:solidFill>
              </a:rPr>
              <a:t>Subtitlul</a:t>
            </a:r>
            <a:endParaRPr lang="en-US" b="1">
              <a:solidFill>
                <a:srgbClr val="506086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4800" y="4990571"/>
            <a:ext cx="6346613" cy="448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smtClean="0">
                <a:solidFill>
                  <a:srgbClr val="506086"/>
                </a:solidFill>
              </a:rPr>
              <a:t>Autor</a:t>
            </a:r>
            <a:endParaRPr lang="en-US">
              <a:solidFill>
                <a:srgbClr val="506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8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2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5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TITLUL PREZENTĂRII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4</cp:revision>
  <dcterms:created xsi:type="dcterms:W3CDTF">2026-06-10T04:40:41Z</dcterms:created>
  <dcterms:modified xsi:type="dcterms:W3CDTF">2026-07-02T02:57:29Z</dcterms:modified>
</cp:coreProperties>
</file>