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3716000" cy="2438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189"/>
    <a:srgbClr val="E51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8FBE1-6947-4764-9708-6085A62DE7AD}" v="7" dt="2024-03-28T10:12:35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e-Daniel Stefan" userId="f0ace98b-a6bc-44e6-830f-21b3ff152c2a" providerId="ADAL" clId="{60D8FBE1-6947-4764-9708-6085A62DE7AD}"/>
    <pc:docChg chg="custSel addSld delSld modSld">
      <pc:chgData name="Vasile-Daniel Stefan" userId="f0ace98b-a6bc-44e6-830f-21b3ff152c2a" providerId="ADAL" clId="{60D8FBE1-6947-4764-9708-6085A62DE7AD}" dt="2024-03-28T10:45:02.793" v="171" actId="47"/>
      <pc:docMkLst>
        <pc:docMk/>
      </pc:docMkLst>
      <pc:sldChg chg="addSp delSp modSp mod setBg">
        <pc:chgData name="Vasile-Daniel Stefan" userId="f0ace98b-a6bc-44e6-830f-21b3ff152c2a" providerId="ADAL" clId="{60D8FBE1-6947-4764-9708-6085A62DE7AD}" dt="2024-03-28T10:12:35.040" v="160"/>
        <pc:sldMkLst>
          <pc:docMk/>
          <pc:sldMk cId="3120913665" sldId="256"/>
        </pc:sldMkLst>
        <pc:spChg chg="add mod">
          <ac:chgData name="Vasile-Daniel Stefan" userId="f0ace98b-a6bc-44e6-830f-21b3ff152c2a" providerId="ADAL" clId="{60D8FBE1-6947-4764-9708-6085A62DE7AD}" dt="2024-03-28T10:01:02.544" v="152" actId="1036"/>
          <ac:spMkLst>
            <pc:docMk/>
            <pc:sldMk cId="3120913665" sldId="256"/>
            <ac:spMk id="2" creationId="{BD3E02E8-5933-E77D-013B-A5E62141A93A}"/>
          </ac:spMkLst>
        </pc:spChg>
        <pc:spChg chg="add mod">
          <ac:chgData name="Vasile-Daniel Stefan" userId="f0ace98b-a6bc-44e6-830f-21b3ff152c2a" providerId="ADAL" clId="{60D8FBE1-6947-4764-9708-6085A62DE7AD}" dt="2024-03-28T10:01:02.544" v="152" actId="1036"/>
          <ac:spMkLst>
            <pc:docMk/>
            <pc:sldMk cId="3120913665" sldId="256"/>
            <ac:spMk id="3" creationId="{745A67DF-6324-581F-7ED0-3AD1F5BE5552}"/>
          </ac:spMkLst>
        </pc:spChg>
        <pc:spChg chg="mod">
          <ac:chgData name="Vasile-Daniel Stefan" userId="f0ace98b-a6bc-44e6-830f-21b3ff152c2a" providerId="ADAL" clId="{60D8FBE1-6947-4764-9708-6085A62DE7AD}" dt="2024-03-28T10:01:21.578" v="154" actId="1076"/>
          <ac:spMkLst>
            <pc:docMk/>
            <pc:sldMk cId="3120913665" sldId="256"/>
            <ac:spMk id="4" creationId="{A63D60F7-58BD-3A55-CDB0-9B9BEAFAA5B7}"/>
          </ac:spMkLst>
        </pc:spChg>
        <pc:spChg chg="mod">
          <ac:chgData name="Vasile-Daniel Stefan" userId="f0ace98b-a6bc-44e6-830f-21b3ff152c2a" providerId="ADAL" clId="{60D8FBE1-6947-4764-9708-6085A62DE7AD}" dt="2024-03-28T09:58:25.710" v="61" actId="20577"/>
          <ac:spMkLst>
            <pc:docMk/>
            <pc:sldMk cId="3120913665" sldId="256"/>
            <ac:spMk id="5" creationId="{8CF5D0A5-647F-AADE-739E-DE6E6E663289}"/>
          </ac:spMkLst>
        </pc:spChg>
        <pc:spChg chg="mod">
          <ac:chgData name="Vasile-Daniel Stefan" userId="f0ace98b-a6bc-44e6-830f-21b3ff152c2a" providerId="ADAL" clId="{60D8FBE1-6947-4764-9708-6085A62DE7AD}" dt="2024-03-28T10:01:02.544" v="152" actId="1036"/>
          <ac:spMkLst>
            <pc:docMk/>
            <pc:sldMk cId="3120913665" sldId="256"/>
            <ac:spMk id="7" creationId="{0FCD26D3-995B-5EBB-048A-14EF9C0D8BB6}"/>
          </ac:spMkLst>
        </pc:spChg>
        <pc:spChg chg="mod">
          <ac:chgData name="Vasile-Daniel Stefan" userId="f0ace98b-a6bc-44e6-830f-21b3ff152c2a" providerId="ADAL" clId="{60D8FBE1-6947-4764-9708-6085A62DE7AD}" dt="2024-03-28T10:01:02.544" v="152" actId="1036"/>
          <ac:spMkLst>
            <pc:docMk/>
            <pc:sldMk cId="3120913665" sldId="256"/>
            <ac:spMk id="8" creationId="{EC4BF073-500E-A2E0-1C91-6E54B5455C13}"/>
          </ac:spMkLst>
        </pc:spChg>
        <pc:spChg chg="del">
          <ac:chgData name="Vasile-Daniel Stefan" userId="f0ace98b-a6bc-44e6-830f-21b3ff152c2a" providerId="ADAL" clId="{60D8FBE1-6947-4764-9708-6085A62DE7AD}" dt="2024-03-28T10:00:29.746" v="121" actId="478"/>
          <ac:spMkLst>
            <pc:docMk/>
            <pc:sldMk cId="3120913665" sldId="256"/>
            <ac:spMk id="10" creationId="{EFA477FE-E3E6-1467-E4BF-0FF65C3581B6}"/>
          </ac:spMkLst>
        </pc:spChg>
        <pc:spChg chg="del">
          <ac:chgData name="Vasile-Daniel Stefan" userId="f0ace98b-a6bc-44e6-830f-21b3ff152c2a" providerId="ADAL" clId="{60D8FBE1-6947-4764-9708-6085A62DE7AD}" dt="2024-03-28T10:00:29.132" v="120" actId="478"/>
          <ac:spMkLst>
            <pc:docMk/>
            <pc:sldMk cId="3120913665" sldId="256"/>
            <ac:spMk id="11" creationId="{2172A62C-19F4-22F3-B0BA-2504CD3179E8}"/>
          </ac:spMkLst>
        </pc:spChg>
        <pc:spChg chg="mod">
          <ac:chgData name="Vasile-Daniel Stefan" userId="f0ace98b-a6bc-44e6-830f-21b3ff152c2a" providerId="ADAL" clId="{60D8FBE1-6947-4764-9708-6085A62DE7AD}" dt="2024-03-28T10:01:09.475" v="153" actId="1076"/>
          <ac:spMkLst>
            <pc:docMk/>
            <pc:sldMk cId="3120913665" sldId="256"/>
            <ac:spMk id="12" creationId="{C4E7B757-F4F4-7C96-1A50-62BA6CE68DBC}"/>
          </ac:spMkLst>
        </pc:spChg>
        <pc:spChg chg="del">
          <ac:chgData name="Vasile-Daniel Stefan" userId="f0ace98b-a6bc-44e6-830f-21b3ff152c2a" providerId="ADAL" clId="{60D8FBE1-6947-4764-9708-6085A62DE7AD}" dt="2024-03-28T09:58:31.349" v="62" actId="478"/>
          <ac:spMkLst>
            <pc:docMk/>
            <pc:sldMk cId="3120913665" sldId="256"/>
            <ac:spMk id="14" creationId="{4B160CBE-5DFE-F0D1-A85F-ABCC8E56B626}"/>
          </ac:spMkLst>
        </pc:spChg>
        <pc:spChg chg="del mod">
          <ac:chgData name="Vasile-Daniel Stefan" userId="f0ace98b-a6bc-44e6-830f-21b3ff152c2a" providerId="ADAL" clId="{60D8FBE1-6947-4764-9708-6085A62DE7AD}" dt="2024-03-28T09:58:10.396" v="31" actId="478"/>
          <ac:spMkLst>
            <pc:docMk/>
            <pc:sldMk cId="3120913665" sldId="256"/>
            <ac:spMk id="15" creationId="{1C0ADD7D-8B49-82CB-462D-DA299809F47C}"/>
          </ac:spMkLst>
        </pc:spChg>
        <pc:spChg chg="del mod">
          <ac:chgData name="Vasile-Daniel Stefan" userId="f0ace98b-a6bc-44e6-830f-21b3ff152c2a" providerId="ADAL" clId="{60D8FBE1-6947-4764-9708-6085A62DE7AD}" dt="2024-03-28T09:58:37.024" v="64" actId="478"/>
          <ac:spMkLst>
            <pc:docMk/>
            <pc:sldMk cId="3120913665" sldId="256"/>
            <ac:spMk id="16" creationId="{78540EE9-C4B9-82BA-E4BC-97BC6F572B77}"/>
          </ac:spMkLst>
        </pc:spChg>
        <pc:picChg chg="del">
          <ac:chgData name="Vasile-Daniel Stefan" userId="f0ace98b-a6bc-44e6-830f-21b3ff152c2a" providerId="ADAL" clId="{60D8FBE1-6947-4764-9708-6085A62DE7AD}" dt="2024-03-28T09:58:06.570" v="29" actId="478"/>
          <ac:picMkLst>
            <pc:docMk/>
            <pc:sldMk cId="3120913665" sldId="256"/>
            <ac:picMk id="13" creationId="{90EC0726-8793-399F-57E2-00F9B8E9A610}"/>
          </ac:picMkLst>
        </pc:picChg>
      </pc:sldChg>
      <pc:sldChg chg="addSp delSp modSp new del mod">
        <pc:chgData name="Vasile-Daniel Stefan" userId="f0ace98b-a6bc-44e6-830f-21b3ff152c2a" providerId="ADAL" clId="{60D8FBE1-6947-4764-9708-6085A62DE7AD}" dt="2024-03-28T10:45:02.793" v="171" actId="47"/>
        <pc:sldMkLst>
          <pc:docMk/>
          <pc:sldMk cId="3792899817" sldId="257"/>
        </pc:sldMkLst>
        <pc:picChg chg="add">
          <ac:chgData name="Vasile-Daniel Stefan" userId="f0ace98b-a6bc-44e6-830f-21b3ff152c2a" providerId="ADAL" clId="{60D8FBE1-6947-4764-9708-6085A62DE7AD}" dt="2024-03-28T10:13:10.864" v="162" actId="22"/>
          <ac:picMkLst>
            <pc:docMk/>
            <pc:sldMk cId="3792899817" sldId="257"/>
            <ac:picMk id="5" creationId="{3EC27503-2EC1-A09D-C62B-C55CD2497B99}"/>
          </ac:picMkLst>
        </pc:picChg>
        <pc:picChg chg="add del mod">
          <ac:chgData name="Vasile-Daniel Stefan" userId="f0ace98b-a6bc-44e6-830f-21b3ff152c2a" providerId="ADAL" clId="{60D8FBE1-6947-4764-9708-6085A62DE7AD}" dt="2024-03-28T10:44:59.743" v="170" actId="478"/>
          <ac:picMkLst>
            <pc:docMk/>
            <pc:sldMk cId="3792899817" sldId="257"/>
            <ac:picMk id="7" creationId="{018307B5-20F7-BF84-25E5-234FC0CB0A0E}"/>
          </ac:picMkLst>
        </pc:picChg>
      </pc:sldChg>
    </pc:docChg>
  </pc:docChgLst>
  <pc:docChgLst>
    <pc:chgData name="Vasile-Daniel Stefan" userId="f0ace98b-a6bc-44e6-830f-21b3ff152c2a" providerId="ADAL" clId="{92F431A3-D6A4-42C3-80C1-343EDF972E48}"/>
    <pc:docChg chg="undo custSel modSld">
      <pc:chgData name="Vasile-Daniel Stefan" userId="f0ace98b-a6bc-44e6-830f-21b3ff152c2a" providerId="ADAL" clId="{92F431A3-D6A4-42C3-80C1-343EDF972E48}" dt="2022-05-19T06:51:55.647" v="118" actId="207"/>
      <pc:docMkLst>
        <pc:docMk/>
      </pc:docMkLst>
      <pc:sldChg chg="addSp delSp modSp mod">
        <pc:chgData name="Vasile-Daniel Stefan" userId="f0ace98b-a6bc-44e6-830f-21b3ff152c2a" providerId="ADAL" clId="{92F431A3-D6A4-42C3-80C1-343EDF972E48}" dt="2022-05-19T06:51:55.647" v="118" actId="207"/>
        <pc:sldMkLst>
          <pc:docMk/>
          <pc:sldMk cId="3120913665" sldId="256"/>
        </pc:sldMkLst>
        <pc:spChg chg="mod">
          <ac:chgData name="Vasile-Daniel Stefan" userId="f0ace98b-a6bc-44e6-830f-21b3ff152c2a" providerId="ADAL" clId="{92F431A3-D6A4-42C3-80C1-343EDF972E48}" dt="2022-05-19T06:48:01.616" v="35" actId="20577"/>
          <ac:spMkLst>
            <pc:docMk/>
            <pc:sldMk cId="3120913665" sldId="256"/>
            <ac:spMk id="4" creationId="{A63D60F7-58BD-3A55-CDB0-9B9BEAFAA5B7}"/>
          </ac:spMkLst>
        </pc:spChg>
        <pc:spChg chg="mod">
          <ac:chgData name="Vasile-Daniel Stefan" userId="f0ace98b-a6bc-44e6-830f-21b3ff152c2a" providerId="ADAL" clId="{92F431A3-D6A4-42C3-80C1-343EDF972E48}" dt="2022-05-19T06:48:51.262" v="45" actId="20577"/>
          <ac:spMkLst>
            <pc:docMk/>
            <pc:sldMk cId="3120913665" sldId="256"/>
            <ac:spMk id="5" creationId="{8CF5D0A5-647F-AADE-739E-DE6E6E663289}"/>
          </ac:spMkLst>
        </pc:spChg>
        <pc:spChg chg="del mod">
          <ac:chgData name="Vasile-Daniel Stefan" userId="f0ace98b-a6bc-44e6-830f-21b3ff152c2a" providerId="ADAL" clId="{92F431A3-D6A4-42C3-80C1-343EDF972E48}" dt="2022-05-19T06:51:29.389" v="114" actId="478"/>
          <ac:spMkLst>
            <pc:docMk/>
            <pc:sldMk cId="3120913665" sldId="256"/>
            <ac:spMk id="6" creationId="{888C6604-C5B3-294C-9A99-567B5A78877D}"/>
          </ac:spMkLst>
        </pc:spChg>
        <pc:spChg chg="mod">
          <ac:chgData name="Vasile-Daniel Stefan" userId="f0ace98b-a6bc-44e6-830f-21b3ff152c2a" providerId="ADAL" clId="{92F431A3-D6A4-42C3-80C1-343EDF972E48}" dt="2022-05-19T06:49:33.832" v="73" actId="1036"/>
          <ac:spMkLst>
            <pc:docMk/>
            <pc:sldMk cId="3120913665" sldId="256"/>
            <ac:spMk id="7" creationId="{0FCD26D3-995B-5EBB-048A-14EF9C0D8BB6}"/>
          </ac:spMkLst>
        </pc:spChg>
        <pc:spChg chg="mod">
          <ac:chgData name="Vasile-Daniel Stefan" userId="f0ace98b-a6bc-44e6-830f-21b3ff152c2a" providerId="ADAL" clId="{92F431A3-D6A4-42C3-80C1-343EDF972E48}" dt="2022-05-19T06:49:36.477" v="96" actId="1036"/>
          <ac:spMkLst>
            <pc:docMk/>
            <pc:sldMk cId="3120913665" sldId="256"/>
            <ac:spMk id="8" creationId="{EC4BF073-500E-A2E0-1C91-6E54B5455C13}"/>
          </ac:spMkLst>
        </pc:spChg>
        <pc:spChg chg="mod">
          <ac:chgData name="Vasile-Daniel Stefan" userId="f0ace98b-a6bc-44e6-830f-21b3ff152c2a" providerId="ADAL" clId="{92F431A3-D6A4-42C3-80C1-343EDF972E48}" dt="2022-05-10T11:33:05.123" v="28" actId="20577"/>
          <ac:spMkLst>
            <pc:docMk/>
            <pc:sldMk cId="3120913665" sldId="256"/>
            <ac:spMk id="10" creationId="{EFA477FE-E3E6-1467-E4BF-0FF65C3581B6}"/>
          </ac:spMkLst>
        </pc:spChg>
        <pc:spChg chg="mod">
          <ac:chgData name="Vasile-Daniel Stefan" userId="f0ace98b-a6bc-44e6-830f-21b3ff152c2a" providerId="ADAL" clId="{92F431A3-D6A4-42C3-80C1-343EDF972E48}" dt="2022-05-10T11:32:29.480" v="10" actId="1076"/>
          <ac:spMkLst>
            <pc:docMk/>
            <pc:sldMk cId="3120913665" sldId="256"/>
            <ac:spMk id="11" creationId="{2172A62C-19F4-22F3-B0BA-2504CD3179E8}"/>
          </ac:spMkLst>
        </pc:spChg>
        <pc:spChg chg="mod">
          <ac:chgData name="Vasile-Daniel Stefan" userId="f0ace98b-a6bc-44e6-830f-21b3ff152c2a" providerId="ADAL" clId="{92F431A3-D6A4-42C3-80C1-343EDF972E48}" dt="2022-05-10T11:32:14.708" v="7" actId="1076"/>
          <ac:spMkLst>
            <pc:docMk/>
            <pc:sldMk cId="3120913665" sldId="256"/>
            <ac:spMk id="12" creationId="{C4E7B757-F4F4-7C96-1A50-62BA6CE68DBC}"/>
          </ac:spMkLst>
        </pc:spChg>
        <pc:spChg chg="add mod">
          <ac:chgData name="Vasile-Daniel Stefan" userId="f0ace98b-a6bc-44e6-830f-21b3ff152c2a" providerId="ADAL" clId="{92F431A3-D6A4-42C3-80C1-343EDF972E48}" dt="2022-05-19T06:50:05.408" v="100" actId="14100"/>
          <ac:spMkLst>
            <pc:docMk/>
            <pc:sldMk cId="3120913665" sldId="256"/>
            <ac:spMk id="14" creationId="{4B160CBE-5DFE-F0D1-A85F-ABCC8E56B626}"/>
          </ac:spMkLst>
        </pc:spChg>
        <pc:spChg chg="add mod">
          <ac:chgData name="Vasile-Daniel Stefan" userId="f0ace98b-a6bc-44e6-830f-21b3ff152c2a" providerId="ADAL" clId="{92F431A3-D6A4-42C3-80C1-343EDF972E48}" dt="2022-05-19T06:49:18.323" v="51" actId="1076"/>
          <ac:spMkLst>
            <pc:docMk/>
            <pc:sldMk cId="3120913665" sldId="256"/>
            <ac:spMk id="15" creationId="{1C0ADD7D-8B49-82CB-462D-DA299809F47C}"/>
          </ac:spMkLst>
        </pc:spChg>
        <pc:spChg chg="add mod">
          <ac:chgData name="Vasile-Daniel Stefan" userId="f0ace98b-a6bc-44e6-830f-21b3ff152c2a" providerId="ADAL" clId="{92F431A3-D6A4-42C3-80C1-343EDF972E48}" dt="2022-05-19T06:51:55.647" v="118" actId="207"/>
          <ac:spMkLst>
            <pc:docMk/>
            <pc:sldMk cId="3120913665" sldId="256"/>
            <ac:spMk id="16" creationId="{78540EE9-C4B9-82BA-E4BC-97BC6F572B77}"/>
          </ac:spMkLst>
        </pc:spChg>
        <pc:picChg chg="add mod">
          <ac:chgData name="Vasile-Daniel Stefan" userId="f0ace98b-a6bc-44e6-830f-21b3ff152c2a" providerId="ADAL" clId="{92F431A3-D6A4-42C3-80C1-343EDF972E48}" dt="2022-05-19T06:49:41.628" v="97" actId="1076"/>
          <ac:picMkLst>
            <pc:docMk/>
            <pc:sldMk cId="3120913665" sldId="256"/>
            <ac:picMk id="13" creationId="{90EC0726-8793-399F-57E2-00F9B8E9A6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624"/>
            <a:ext cx="11658600" cy="848924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7246"/>
            <a:ext cx="10287000" cy="588715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222"/>
            <a:ext cx="2957513" cy="20664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222"/>
            <a:ext cx="8701088" cy="20664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9074"/>
            <a:ext cx="11830050" cy="1014306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8096"/>
            <a:ext cx="11830050" cy="53339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1111"/>
            <a:ext cx="5829300" cy="1547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1111"/>
            <a:ext cx="5829300" cy="1547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228"/>
            <a:ext cx="11830050" cy="4713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468"/>
            <a:ext cx="5802510" cy="292946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934"/>
            <a:ext cx="5802510" cy="13100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468"/>
            <a:ext cx="5831087" cy="292946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934"/>
            <a:ext cx="5831087" cy="13100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600"/>
            <a:ext cx="4423767" cy="56896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850"/>
            <a:ext cx="6943725" cy="1732844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5200"/>
            <a:ext cx="4423767" cy="1355231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600"/>
            <a:ext cx="4423767" cy="56896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850"/>
            <a:ext cx="6943725" cy="17328444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5200"/>
            <a:ext cx="4423767" cy="1355231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228"/>
            <a:ext cx="11830050" cy="471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1111"/>
            <a:ext cx="11830050" cy="1547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600361"/>
            <a:ext cx="308610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E589-1D53-4C16-8A91-BAB4CA404CCE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600361"/>
            <a:ext cx="462915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600361"/>
            <a:ext cx="308610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9325-4A7F-49D1-9ED3-831CE7F6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3D60F7-58BD-3A55-CDB0-9B9BEAFAA5B7}"/>
              </a:ext>
            </a:extLst>
          </p:cNvPr>
          <p:cNvSpPr txBox="1"/>
          <p:nvPr/>
        </p:nvSpPr>
        <p:spPr>
          <a:xfrm>
            <a:off x="-2" y="2363605"/>
            <a:ext cx="1371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TITLE, AUTHORS AND AFILIATION</a:t>
            </a:r>
            <a:endParaRPr lang="en-GB" b="1" dirty="0"/>
          </a:p>
          <a:p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5D0A5-647F-AADE-739E-DE6E6E663289}"/>
              </a:ext>
            </a:extLst>
          </p:cNvPr>
          <p:cNvSpPr txBox="1"/>
          <p:nvPr/>
        </p:nvSpPr>
        <p:spPr>
          <a:xfrm>
            <a:off x="0" y="3499608"/>
            <a:ext cx="13716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o-RO" dirty="0"/>
              <a:t>BACKGROUND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D26D3-995B-5EBB-048A-14EF9C0D8BB6}"/>
              </a:ext>
            </a:extLst>
          </p:cNvPr>
          <p:cNvSpPr txBox="1"/>
          <p:nvPr/>
        </p:nvSpPr>
        <p:spPr>
          <a:xfrm>
            <a:off x="152398" y="6574603"/>
            <a:ext cx="636871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Results / images / discussions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BF073-500E-A2E0-1C91-6E54B5455C13}"/>
              </a:ext>
            </a:extLst>
          </p:cNvPr>
          <p:cNvSpPr txBox="1"/>
          <p:nvPr/>
        </p:nvSpPr>
        <p:spPr>
          <a:xfrm>
            <a:off x="7238999" y="6574603"/>
            <a:ext cx="632460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Results / images / </a:t>
            </a:r>
            <a:r>
              <a:rPr lang="en-US" dirty="0" err="1"/>
              <a:t>disscusions</a:t>
            </a:r>
            <a:endParaRPr lang="en-US" dirty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7B757-F4F4-7C96-1A50-62BA6CE68DBC}"/>
              </a:ext>
            </a:extLst>
          </p:cNvPr>
          <p:cNvSpPr txBox="1"/>
          <p:nvPr/>
        </p:nvSpPr>
        <p:spPr>
          <a:xfrm>
            <a:off x="-2" y="17722087"/>
            <a:ext cx="1371600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E02E8-5933-E77D-013B-A5E62141A93A}"/>
              </a:ext>
            </a:extLst>
          </p:cNvPr>
          <p:cNvSpPr txBox="1"/>
          <p:nvPr/>
        </p:nvSpPr>
        <p:spPr>
          <a:xfrm>
            <a:off x="152398" y="9813103"/>
            <a:ext cx="636871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Results / images / discussions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A67DF-6324-581F-7ED0-3AD1F5BE5552}"/>
              </a:ext>
            </a:extLst>
          </p:cNvPr>
          <p:cNvSpPr txBox="1"/>
          <p:nvPr/>
        </p:nvSpPr>
        <p:spPr>
          <a:xfrm>
            <a:off x="7238999" y="9813103"/>
            <a:ext cx="632460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Results / images / </a:t>
            </a:r>
            <a:r>
              <a:rPr lang="en-US" dirty="0" err="1"/>
              <a:t>disscusions</a:t>
            </a:r>
            <a:endParaRPr lang="en-US" dirty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1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6431</TotalTime>
  <Words>27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Vasile-Daniel Stefan</dc:creator>
  <cp:lastModifiedBy>Owner</cp:lastModifiedBy>
  <cp:revision>3</cp:revision>
  <dcterms:created xsi:type="dcterms:W3CDTF">2022-05-09T12:13:06Z</dcterms:created>
  <dcterms:modified xsi:type="dcterms:W3CDTF">2026-06-08T17:02:02Z</dcterms:modified>
</cp:coreProperties>
</file>